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2" r:id="rId1"/>
  </p:sldMasterIdLst>
  <p:notesMasterIdLst>
    <p:notesMasterId r:id="rId3"/>
  </p:notesMasterIdLst>
  <p:sldIdLst>
    <p:sldId id="459" r:id="rId2"/>
  </p:sldIdLst>
  <p:sldSz cx="12192000" cy="6858000"/>
  <p:notesSz cx="6797675" cy="9926638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4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618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pos="74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2DC"/>
    <a:srgbClr val="84E0F7"/>
    <a:srgbClr val="FFCF4D"/>
    <a:srgbClr val="9165E8"/>
    <a:srgbClr val="191919"/>
    <a:srgbClr val="8670F2"/>
    <a:srgbClr val="866FF2"/>
    <a:srgbClr val="FF6464"/>
    <a:srgbClr val="FFD633"/>
    <a:srgbClr val="E5D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395" autoAdjust="0"/>
  </p:normalViewPr>
  <p:slideViewPr>
    <p:cSldViewPr snapToGrid="0">
      <p:cViewPr varScale="1">
        <p:scale>
          <a:sx n="121" d="100"/>
          <a:sy n="121" d="100"/>
        </p:scale>
        <p:origin x="-402" y="-12"/>
      </p:cViewPr>
      <p:guideLst>
        <p:guide orient="horz" pos="618"/>
        <p:guide pos="234"/>
        <p:guide pos="7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D8F54A-9430-4949-B95F-C543C1DE53F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76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2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1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8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1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8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1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9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2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4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51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-20848" y="-24939"/>
            <a:ext cx="12212848" cy="1534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897930" y="847898"/>
            <a:ext cx="3317283" cy="483013"/>
          </a:xfrm>
          <a:prstGeom prst="rect">
            <a:avLst/>
          </a:prstGeom>
          <a:solidFill>
            <a:srgbClr val="84E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62849" y="1712150"/>
            <a:ext cx="5449749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Вступить в Реестр промышленных компаний: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5" y="768600"/>
            <a:ext cx="1035569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Что нужно сделать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прямо сейчас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87944" y="2701637"/>
            <a:ext cx="4698209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Зайти на МСП.РФ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Авторизоваться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 помощью учетной записи на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Госуслугах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меню «Сервисы» выбрать «Производственная кооперация и сбыт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Подать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заявку на включение в Реестр промышленных компаний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+ А еще можно найти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наименованию продукции/коду ОКПД2 нужного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поставщика 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своем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регионе!</a:t>
            </a:r>
            <a:endParaRPr kumimoji="0" lang="ru-RU" sz="1000" b="0" i="0" u="none" strike="noStrike" kern="1200" cap="none" spc="-6" normalizeH="0" baseline="0" noProof="0" dirty="0">
              <a:ln>
                <a:noFill/>
              </a:ln>
              <a:solidFill>
                <a:srgbClr val="FF6464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243" y="6131654"/>
            <a:ext cx="2074411" cy="625435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57487" y="2661602"/>
            <a:ext cx="383023" cy="383023"/>
            <a:chOff x="2301447" y="2329448"/>
            <a:chExt cx="383023" cy="383023"/>
          </a:xfrm>
        </p:grpSpPr>
        <p:sp>
          <p:nvSpPr>
            <p:cNvPr id="6" name="Овал 5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1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357487" y="3783014"/>
            <a:ext cx="383023" cy="383023"/>
            <a:chOff x="2301447" y="2329448"/>
            <a:chExt cx="383023" cy="383023"/>
          </a:xfrm>
        </p:grpSpPr>
        <p:sp>
          <p:nvSpPr>
            <p:cNvPr id="93" name="Овал 92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3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357487" y="3157324"/>
            <a:ext cx="383023" cy="383023"/>
            <a:chOff x="2301447" y="2329448"/>
            <a:chExt cx="383023" cy="383023"/>
          </a:xfrm>
        </p:grpSpPr>
        <p:sp>
          <p:nvSpPr>
            <p:cNvPr id="120" name="Овал 119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357487" y="4415254"/>
            <a:ext cx="383023" cy="383023"/>
            <a:chOff x="2301447" y="2329448"/>
            <a:chExt cx="383023" cy="383023"/>
          </a:xfrm>
        </p:grpSpPr>
        <p:sp>
          <p:nvSpPr>
            <p:cNvPr id="123" name="Овал 122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4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6217780" y="1706477"/>
            <a:ext cx="5810736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Откликнуться на потребности крупных производителей: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48237" y="2741672"/>
            <a:ext cx="4698209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Зайти на МСП.РФ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Авторизоваться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 помощью учетной записи на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Госуслугах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меню «Сервисы» выбрать «Производственная кооперация 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сбыт» и найти подходящую потребность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наименованию товара, коду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ОКПД2 или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региону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поставки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Откликнуться на интересующий запрос и заполнить анкету поставщика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6217780" y="2701637"/>
            <a:ext cx="383023" cy="383023"/>
            <a:chOff x="2301447" y="2329448"/>
            <a:chExt cx="383023" cy="383023"/>
          </a:xfrm>
        </p:grpSpPr>
        <p:sp>
          <p:nvSpPr>
            <p:cNvPr id="41" name="Овал 40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1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217780" y="4055803"/>
            <a:ext cx="383023" cy="383023"/>
            <a:chOff x="2301447" y="2329448"/>
            <a:chExt cx="383023" cy="383023"/>
          </a:xfrm>
        </p:grpSpPr>
        <p:sp>
          <p:nvSpPr>
            <p:cNvPr id="44" name="Овал 43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3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6217780" y="3197359"/>
            <a:ext cx="383023" cy="383023"/>
            <a:chOff x="2301447" y="2329448"/>
            <a:chExt cx="383023" cy="383023"/>
          </a:xfrm>
        </p:grpSpPr>
        <p:sp>
          <p:nvSpPr>
            <p:cNvPr id="47" name="Овал 46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217780" y="4887552"/>
            <a:ext cx="383023" cy="383023"/>
            <a:chOff x="2301447" y="2329448"/>
            <a:chExt cx="383023" cy="383023"/>
          </a:xfrm>
        </p:grpSpPr>
        <p:sp>
          <p:nvSpPr>
            <p:cNvPr id="51" name="Овал 50"/>
            <p:cNvSpPr/>
            <p:nvPr/>
          </p:nvSpPr>
          <p:spPr>
            <a:xfrm>
              <a:off x="2301447" y="2329448"/>
              <a:ext cx="383023" cy="383023"/>
            </a:xfrm>
            <a:prstGeom prst="ellipse">
              <a:avLst/>
            </a:prstGeom>
            <a:solidFill>
              <a:srgbClr val="84E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301447" y="2371208"/>
              <a:ext cx="344324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-10" normalizeH="0" baseline="0" noProof="0" dirty="0" smtClean="0">
                  <a:ln>
                    <a:noFill/>
                  </a:ln>
                  <a:solidFill>
                    <a:srgbClr val="191919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4</a:t>
              </a:r>
              <a:endParaRPr kumimoji="0" lang="ru-RU" sz="1800" b="0" i="0" u="none" strike="noStrike" kern="1200" cap="none" spc="-1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37" name="Рисунок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5213" y="5501654"/>
            <a:ext cx="1266517" cy="12600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79" y="288376"/>
            <a:ext cx="2111389" cy="40970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58" b="-2220"/>
          <a:stretch/>
        </p:blipFill>
        <p:spPr>
          <a:xfrm>
            <a:off x="8977675" y="287000"/>
            <a:ext cx="798190" cy="41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8683</TotalTime>
  <Words>115</Words>
  <Application>Microsoft Office PowerPoint</Application>
  <PresentationFormat>Произвольный</PresentationFormat>
  <Paragraphs>28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1_Тема Office</vt:lpstr>
      <vt:lpstr>Слайд think-cell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Астапенков Максим Александрович</dc:creator>
  <cp:lastModifiedBy>Данилова Ирина Ураловна</cp:lastModifiedBy>
  <cp:revision>810</cp:revision>
  <cp:lastPrinted>2022-05-17T14:56:52Z</cp:lastPrinted>
  <dcterms:created xsi:type="dcterms:W3CDTF">2022-02-09T17:47:39Z</dcterms:created>
  <dcterms:modified xsi:type="dcterms:W3CDTF">2023-07-18T08:56:37Z</dcterms:modified>
</cp:coreProperties>
</file>